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l/wOFRf1677HDcIpYTNYaSGaX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664050" y="2479375"/>
            <a:ext cx="5529900" cy="6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nl" sz="3600"/>
              <a:t>De kleren van de koning</a:t>
            </a:r>
            <a:endParaRPr b="0" i="0" sz="3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nl" sz="1100">
                <a:solidFill>
                  <a:srgbClr val="F79646"/>
                </a:solidFill>
              </a:rPr>
              <a:t>2 Koningen 21:1-2</a:t>
            </a:r>
            <a:br>
              <a:rPr lang="nl" sz="1100">
                <a:solidFill>
                  <a:srgbClr val="F79646"/>
                </a:solidFill>
              </a:rPr>
            </a:br>
            <a:r>
              <a:rPr lang="nl" sz="1100">
                <a:solidFill>
                  <a:srgbClr val="F79646"/>
                </a:solidFill>
              </a:rPr>
              <a:t> </a:t>
            </a:r>
            <a:r>
              <a:rPr i="1" lang="nl" sz="1100">
                <a:solidFill>
                  <a:srgbClr val="F79646"/>
                </a:solidFill>
              </a:rPr>
              <a:t>Josia werd koning van Juda toen hij acht jaar oud was. Hij regeerde 31 jaar vanuit Jeruzalem. Zijn moeder heette Jedida. … Josia deed wat de Heer wilde. Hij leefde precies zoals zijn voorvader David.</a:t>
            </a:r>
            <a:endParaRPr i="1" sz="1100">
              <a:solidFill>
                <a:srgbClr val="F7964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nl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nl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nl" sz="1200"/>
              <a:t>Opdracht</a:t>
            </a:r>
            <a:endParaRPr b="1"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200"/>
              <a:t>Maak voor jezelf koningskleren en een kroon, met de spullen die hier liggen.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200"/>
              <a:t> 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b="1" lang="nl" sz="1200"/>
            </a:br>
            <a:r>
              <a:rPr b="1" lang="nl" sz="1200"/>
              <a:t>Vragen om door te praten</a:t>
            </a:r>
            <a:endParaRPr b="1"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Waarom zou een koning speciale kleding dragen?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Koning Josia regeerde in de jaren 640-609 voor Christus. Dat is dus ongeveer 2500 jaar geleden. Hoe denk je dat zijn koningskleren eruit zagen?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nl" sz="1200"/>
              <a:t>In welke kleren voel jij je prettig? Maakt het uit wat voor kleren je draagt voor hoe je je voelt? </a:t>
            </a:r>
            <a:endParaRPr sz="12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i="1" sz="1200">
              <a:solidFill>
                <a:srgbClr val="F3943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i="1" sz="12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br>
              <a:rPr b="1" i="0" lang="nl" sz="1200" u="none" cap="none" strike="noStrike">
                <a:solidFill>
                  <a:srgbClr val="000000"/>
                </a:solidFill>
              </a:rPr>
            </a:br>
            <a:endParaRPr i="0" sz="1200" u="none" cap="none" strike="noStrike">
              <a:solidFill>
                <a:srgbClr val="000000"/>
              </a:solidFill>
            </a:endParaRPr>
          </a:p>
        </p:txBody>
      </p:sp>
      <p:pic>
        <p:nvPicPr>
          <p:cNvPr id="55" name="Google Shape;5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80263" y="7307750"/>
            <a:ext cx="2697475" cy="150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